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80" r:id="rId21"/>
    <p:sldId id="281" r:id="rId22"/>
    <p:sldId id="282" r:id="rId23"/>
    <p:sldId id="283" r:id="rId24"/>
    <p:sldId id="274" r:id="rId25"/>
    <p:sldId id="275" r:id="rId26"/>
    <p:sldId id="276" r:id="rId27"/>
    <p:sldId id="277" r:id="rId28"/>
    <p:sldId id="278" r:id="rId29"/>
  </p:sldIdLst>
  <p:sldSz cx="9144000" cy="5143500" type="screen16x9"/>
  <p:notesSz cx="6858000" cy="9144000"/>
  <p:embeddedFontLst>
    <p:embeddedFont>
      <p:font typeface="Average" panose="020B0604020202020204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d6aff5f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d6aff5f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d6aff5f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d6aff5f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d6aff5f7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d6aff5f7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d6aff5f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d6aff5f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d6aff5f7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d6aff5f7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d6aff5f7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d6aff5f7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d6aff5f7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d6aff5f7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d6aff5f7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d6aff5f7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d6aff5f7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d6aff5f7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d6aff5f7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d6aff5f7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30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d6aff5f7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d6aff5f7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705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d6aff5f7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d6aff5f7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01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d6aff5f7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d6aff5f7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945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5dc54149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5dc54149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9af6f94e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9af6f94e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9af6f94e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9af6f94e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5dc541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5dc541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5dc5414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5dc5414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5dc5414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5dc5414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dc54149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5dc54149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d6aff5f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d6aff5f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5dc54149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5dc54149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9af6f94e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9af6f94e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165425" y="1370950"/>
            <a:ext cx="5518800" cy="20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Hospital Management system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Cs257 group project -G5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View/Add Admin</a:t>
            </a:r>
            <a:endParaRPr/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5" y="12373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View/Manage Patients</a:t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75" y="14761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Patient Detail View</a:t>
            </a:r>
            <a:endParaRPr/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750" y="12134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Report View/Manage Page</a:t>
            </a:r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3806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Hospital Finance Management</a:t>
            </a:r>
            <a:endParaRPr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13" y="13487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Doctor’s Dashboard</a:t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4204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Doctor Profile View/Manage</a:t>
            </a:r>
            <a:endParaRPr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Patient View/Manage</a:t>
            </a:r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40450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Appointment View/Manage</a:t>
            </a:r>
            <a:endParaRPr/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EMERGENCY (EXTRA FEATURE)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AA022-814D-4172-9592-E3CE9089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009651"/>
            <a:ext cx="6547557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9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Project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308075" y="26408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 web portal to manage Hospital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2308075" y="3184175"/>
            <a:ext cx="3018300" cy="1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Page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Registration 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Booking  appointments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Separate access for doctors and admin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profile and History of users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Manage inventory and schedule and bills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EMAERGENCY_ADMIN (EXTRA FEATURE)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E2AAD-0B77-409E-87C9-4338AABF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50" y="971752"/>
            <a:ext cx="6705600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IMPORT CSV(EXTRA FEATURE)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A1926-D819-4BFC-884C-9E65AE31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958851"/>
            <a:ext cx="7038900" cy="39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74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r>
              <a:rPr lang="en-US" dirty="0"/>
              <a:t>INVENTORY (EXTRA FEATURE)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DC301-1325-4CFB-8069-6590E0F3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942132"/>
            <a:ext cx="6769100" cy="38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99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F6BB-4C49-4833-A383-25B0B729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5BB2A-421C-43B2-A94D-1F5E9EE8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05" y="958851"/>
            <a:ext cx="6513690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49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ER Diagram(Full </a:t>
            </a:r>
            <a:r>
              <a:rPr lang="en-GB"/>
              <a:t>Version in ZIP file)</a:t>
            </a:r>
            <a:endParaRPr/>
          </a:p>
        </p:txBody>
      </p:sp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625" y="934775"/>
            <a:ext cx="5676349" cy="39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Project timeline</a:t>
            </a:r>
            <a:endParaRPr sz="6600" dirty="0"/>
          </a:p>
        </p:txBody>
      </p:sp>
      <p:sp>
        <p:nvSpPr>
          <p:cNvPr id="346" name="Google Shape;346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 out things and skills needed and the ER Diagram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Webpage use HTML and CSS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Database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a Database with its tables and attributes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Application development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Coding out the app which runs to add entries and commit all the other needed commands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5730300" y="30427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Making everything run together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5700297" y="3301873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Connecting and pre populating the database and making sure that everything runs properly without error</a:t>
            </a:r>
            <a:endParaRPr sz="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Adding Extra Features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Adding provision for Emergency, Inventory Management and Automatic Patient Import/Export</a:t>
            </a:r>
            <a:endParaRPr sz="9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" name="Google Shape;364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66" name="Google Shape;366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67" name="Google Shape;367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70" name="Google Shape;370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1" name="Google Shape;371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72" name="Google Shape;372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73" name="Google Shape;373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75" name="Google Shape;375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76" name="Google Shape;376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78" name="Google Shape;378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79" name="Google Shape;379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1" name="Google Shape;381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2" name="Google Shape;382;p36"/>
          <p:cNvSpPr/>
          <p:nvPr/>
        </p:nvSpPr>
        <p:spPr>
          <a:xfrm flipH="1">
            <a:off x="4491436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3" name="Google Shape;383;p36"/>
          <p:cNvSpPr/>
          <p:nvPr/>
        </p:nvSpPr>
        <p:spPr>
          <a:xfrm>
            <a:off x="5603738" y="2751351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4" name="Google Shape;384;p36"/>
          <p:cNvSpPr/>
          <p:nvPr/>
        </p:nvSpPr>
        <p:spPr>
          <a:xfrm flipH="1">
            <a:off x="5603761" y="2620483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4504313" y="2757301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3" name="Google Shape;384;p36">
            <a:extLst>
              <a:ext uri="{FF2B5EF4-FFF2-40B4-BE49-F238E27FC236}">
                <a16:creationId xmlns:a16="http://schemas.microsoft.com/office/drawing/2014/main" id="{BE55EC4F-00A1-4960-ABF9-0BB4B8A8D18D}"/>
              </a:ext>
            </a:extLst>
          </p:cNvPr>
          <p:cNvSpPr/>
          <p:nvPr/>
        </p:nvSpPr>
        <p:spPr>
          <a:xfrm flipH="1">
            <a:off x="6703163" y="2629175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4" name="Google Shape;383;p36">
            <a:extLst>
              <a:ext uri="{FF2B5EF4-FFF2-40B4-BE49-F238E27FC236}">
                <a16:creationId xmlns:a16="http://schemas.microsoft.com/office/drawing/2014/main" id="{6E4AF124-3992-4C7C-9A2D-650C473D98F2}"/>
              </a:ext>
            </a:extLst>
          </p:cNvPr>
          <p:cNvSpPr/>
          <p:nvPr/>
        </p:nvSpPr>
        <p:spPr>
          <a:xfrm>
            <a:off x="6702284" y="276481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Points to Discuss</a:t>
            </a:r>
            <a:endParaRPr/>
          </a:p>
        </p:txBody>
      </p:sp>
      <p:sp>
        <p:nvSpPr>
          <p:cNvPr id="391" name="Google Shape;391;p37"/>
          <p:cNvSpPr txBox="1"/>
          <p:nvPr/>
        </p:nvSpPr>
        <p:spPr>
          <a:xfrm>
            <a:off x="1377525" y="1298350"/>
            <a:ext cx="69588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What have you learnt and implemented till now?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Learnt :- we had to learn php and hosting a local server through XAMPP or WAMP.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Implemented :- aside from what previously done we made navigation panel, dashboard and feature to add and remove entities. Alongside locally hosted the PHP pages and connect it to a database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What is your Roadmap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We will proceed further by :- Completing the similar features for doctors and patients and trying to implementing one-click autofill/auto-add compatible for other HMS too.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Tools/Languages we used :- HTML,PHP,XAMPP,WAMP server, phpMyAdmin,etc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Outline :- Hospital Management System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Usability of project/examples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In Hospitals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In clinics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Automatic Form Filling and Database can be used in survey and further research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What will be done till next evaluation :-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Completing the similar features for doctors and patients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>
                <a:solidFill>
                  <a:schemeClr val="lt1"/>
                </a:solidFill>
                <a:highlight>
                  <a:schemeClr val="dk1"/>
                </a:highlight>
              </a:rPr>
              <a:t>Ensuring that all the things work together properly and polishing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Contribution of Members</a:t>
            </a:r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946550" y="911000"/>
            <a:ext cx="6958800" cy="407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200001053 Nilay Ganvit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Structure of the Index Page, Navigation and the Dashboard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Coding of Index Page, Navigation and the Dashboard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Implementation of methods to add and remove entries in database and navigation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Adding of Import/Export Feature.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200001068 Rishi </a:t>
            </a:r>
            <a:r>
              <a:rPr lang="en-GB" sz="1100" dirty="0" err="1">
                <a:solidFill>
                  <a:schemeClr val="lt1"/>
                </a:solidFill>
                <a:highlight>
                  <a:schemeClr val="dk1"/>
                </a:highlight>
              </a:rPr>
              <a:t>Parsai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CSS and all the Designing and UI of the webpage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Making the Structure more easily usable and customer friendly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Ensuring that functionality is compatible with Design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</a:rPr>
              <a:t>Formatting/Setting and Structural Integrity of Code and Styling.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200001069 </a:t>
            </a:r>
            <a:r>
              <a:rPr lang="en-GB" sz="1100" dirty="0" err="1">
                <a:solidFill>
                  <a:schemeClr val="lt1"/>
                </a:solidFill>
                <a:highlight>
                  <a:schemeClr val="dk1"/>
                </a:highlight>
              </a:rPr>
              <a:t>Sanskar</a:t>
            </a: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 Verma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Combining, Downloading and Uploading parts of everyone else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Managing Resources and maintenance of versions of the project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Finding proper resources and materials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</a:rPr>
              <a:t>Coding Admin, Doctor and Patient and Adding Info/readme pages.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200001071 Saurabh </a:t>
            </a:r>
            <a:r>
              <a:rPr lang="en-US" sz="1100" dirty="0">
                <a:solidFill>
                  <a:schemeClr val="lt1"/>
                </a:solidFill>
                <a:highlight>
                  <a:schemeClr val="dk1"/>
                </a:highlight>
              </a:rPr>
              <a:t>Kumar Singh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Debugging and Removing Errors from the code 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Maintaining Integrity of the Database and making the structure of the whole project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Hosting and Running the project while ensuring that all works together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</a:pPr>
            <a:r>
              <a:rPr lang="en-GB" sz="1100" dirty="0">
                <a:solidFill>
                  <a:schemeClr val="lt1"/>
                </a:solidFill>
                <a:highlight>
                  <a:schemeClr val="dk1"/>
                </a:highlight>
              </a:rPr>
              <a:t>Adding of emergency feature</a:t>
            </a:r>
            <a:endParaRPr sz="1100" dirty="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200001053 Nilay </a:t>
            </a:r>
            <a:r>
              <a:rPr lang="en-GB" dirty="0" err="1">
                <a:latin typeface="Arial"/>
                <a:ea typeface="Arial"/>
                <a:cs typeface="Arial"/>
                <a:sym typeface="Arial"/>
              </a:rPr>
              <a:t>Jayantibhai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Ganvit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200001068 Rishi </a:t>
            </a:r>
            <a:r>
              <a:rPr lang="en-GB" dirty="0" err="1">
                <a:latin typeface="Arial"/>
                <a:ea typeface="Arial"/>
                <a:cs typeface="Arial"/>
                <a:sym typeface="Arial"/>
              </a:rPr>
              <a:t>Parsai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200001069 </a:t>
            </a:r>
            <a:r>
              <a:rPr lang="en-GB" dirty="0" err="1">
                <a:latin typeface="Arial"/>
                <a:ea typeface="Arial"/>
                <a:cs typeface="Arial"/>
                <a:sym typeface="Arial"/>
              </a:rPr>
              <a:t>Sanskar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Verma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200001071 Saurabh Kumar Singh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3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05" name="Google Shape;405;p3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3" name="Google Shape;413;p39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16" name="Google Shape;416;p3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9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23" name="Google Shape;423;p3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7" name="Google Shape;427;p39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28" name="Google Shape;428;p3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3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30" name="Google Shape;430;p3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35" name="Google Shape;435;p3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" name="Google Shape;436;p3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37" name="Google Shape;437;p3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39" name="Google Shape;439;p39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40" name="Google Shape;440;p3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41" name="Google Shape;441;p3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9" name="Google Shape;449;p39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page</a:t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725" y="1079925"/>
            <a:ext cx="6404102" cy="36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Doctor Login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13" y="11019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 Page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638" y="998450"/>
            <a:ext cx="736072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Login Page</a:t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l="-3040" r="3040"/>
          <a:stretch/>
        </p:blipFill>
        <p:spPr>
          <a:xfrm>
            <a:off x="176300" y="1054175"/>
            <a:ext cx="828757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Patient Login</a:t>
            </a:r>
            <a:endParaRPr/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0" y="10302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Nav Preview</a:t>
            </a:r>
            <a:endParaRPr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575" y="9586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Admin Profile/change password</a:t>
            </a:r>
            <a:endParaRPr/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0382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572</Words>
  <Application>Microsoft Office PowerPoint</Application>
  <PresentationFormat>On-screen Show (16:9)</PresentationFormat>
  <Paragraphs>99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Montserrat</vt:lpstr>
      <vt:lpstr>Lato</vt:lpstr>
      <vt:lpstr>Roboto</vt:lpstr>
      <vt:lpstr>Average</vt:lpstr>
      <vt:lpstr>Focus</vt:lpstr>
      <vt:lpstr>Hospital Management system</vt:lpstr>
      <vt:lpstr>About the Project</vt:lpstr>
      <vt:lpstr>Application page</vt:lpstr>
      <vt:lpstr>Doctor Login</vt:lpstr>
      <vt:lpstr>Index Page</vt:lpstr>
      <vt:lpstr>Admin Login Page</vt:lpstr>
      <vt:lpstr>Patient Login</vt:lpstr>
      <vt:lpstr>Admin Nav Preview</vt:lpstr>
      <vt:lpstr>Update Admin Profile/change password</vt:lpstr>
      <vt:lpstr>View/Add Admin</vt:lpstr>
      <vt:lpstr>View/Manage Patients</vt:lpstr>
      <vt:lpstr>Patient Detail View</vt:lpstr>
      <vt:lpstr>Report View/Manage Page</vt:lpstr>
      <vt:lpstr>Hospital Finance Management</vt:lpstr>
      <vt:lpstr>Doctor’s Dashboard</vt:lpstr>
      <vt:lpstr>Doctor Profile View/Manage</vt:lpstr>
      <vt:lpstr>Patient View/Manage</vt:lpstr>
      <vt:lpstr> Appointment View/Manage</vt:lpstr>
      <vt:lpstr> EMERGENCY (EXTRA FEATURE)</vt:lpstr>
      <vt:lpstr> EMAERGENCY_ADMIN (EXTRA FEATURE)</vt:lpstr>
      <vt:lpstr> IMPORT CSV(EXTRA FEATURE)</vt:lpstr>
      <vt:lpstr> INVENTORY (EXTRA FEATURE)</vt:lpstr>
      <vt:lpstr>INFORMATION</vt:lpstr>
      <vt:lpstr>ER Diagram(Full Version in ZIP file)</vt:lpstr>
      <vt:lpstr>Project timeline</vt:lpstr>
      <vt:lpstr>Points to Discuss</vt:lpstr>
      <vt:lpstr>5. Contribution of Members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cp:lastModifiedBy>Nilay Ganvit</cp:lastModifiedBy>
  <cp:revision>6</cp:revision>
  <dcterms:modified xsi:type="dcterms:W3CDTF">2021-11-19T20:21:59Z</dcterms:modified>
</cp:coreProperties>
</file>